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1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6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37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5497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29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81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8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7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6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0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2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6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9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98B208B-2BA9-4865-9959-62BA612D6AB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5D303-17D2-4FF1-98A8-B4324EC9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2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8978900" cy="2535238"/>
          </a:xfrm>
        </p:spPr>
        <p:txBody>
          <a:bodyPr/>
          <a:lstStyle/>
          <a:p>
            <a:pPr algn="ctr"/>
            <a:r>
              <a:rPr lang="en-US" dirty="0" smtClean="0"/>
              <a:t>SOCIAL </a:t>
            </a:r>
            <a:r>
              <a:rPr lang="en-US" dirty="0" smtClean="0"/>
              <a:t>STUDIES VISUAL DICTIONARY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58264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Map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A table used on a map or chart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367" y="3302882"/>
            <a:ext cx="2143125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4623" y="4851936"/>
            <a:ext cx="1705744" cy="116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8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SCALE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scale used to show distances on a map compared to true distances on Earth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819" y="3611351"/>
            <a:ext cx="3737640" cy="2669743"/>
          </a:xfrm>
        </p:spPr>
      </p:pic>
    </p:spTree>
    <p:extLst>
      <p:ext uri="{BB962C8B-B14F-4D97-AF65-F5344CB8AC3E}">
        <p14:creationId xmlns:p14="http://schemas.microsoft.com/office/powerpoint/2010/main" val="1349221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17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SOCIAL STUDIES VISUAL DICTIONARY EXAMPLE</vt:lpstr>
      <vt:lpstr>Map Key</vt:lpstr>
      <vt:lpstr>MAP SCALE  A scale used to show distances on a map compared to true distances on Earth</vt:lpstr>
    </vt:vector>
  </TitlesOfParts>
  <Company>Carmel Clay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EXAMPLE</dc:title>
  <dc:creator>CCS</dc:creator>
  <cp:lastModifiedBy>CCS</cp:lastModifiedBy>
  <cp:revision>6</cp:revision>
  <dcterms:created xsi:type="dcterms:W3CDTF">2013-09-11T20:13:12Z</dcterms:created>
  <dcterms:modified xsi:type="dcterms:W3CDTF">2013-09-11T20:47:08Z</dcterms:modified>
</cp:coreProperties>
</file>